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02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4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26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12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87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4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38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77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60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61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0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EXERCÍCIOS DA LISTA</a:t>
            </a:r>
            <a:br>
              <a:rPr lang="pt-BR" dirty="0" smtClean="0"/>
            </a:br>
            <a:r>
              <a:rPr lang="pt-BR" dirty="0" smtClean="0"/>
              <a:t>“INTRODUÇÃO AO ESTUDO DA ÓPTICA”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APOSTILA 1</a:t>
            </a:r>
          </a:p>
          <a:p>
            <a:r>
              <a:rPr lang="pt-BR" dirty="0" smtClean="0"/>
              <a:t>PÁGINA 219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5416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b="15070"/>
          <a:stretch/>
        </p:blipFill>
        <p:spPr>
          <a:xfrm>
            <a:off x="0" y="0"/>
            <a:ext cx="7304921" cy="68707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t="86970" r="59666"/>
          <a:stretch/>
        </p:blipFill>
        <p:spPr>
          <a:xfrm>
            <a:off x="9245601" y="5803900"/>
            <a:ext cx="2946399" cy="1054100"/>
          </a:xfrm>
          <a:prstGeom prst="rect">
            <a:avLst/>
          </a:prstGeom>
        </p:spPr>
      </p:pic>
      <p:cxnSp>
        <p:nvCxnSpPr>
          <p:cNvPr id="7" name="Conector reto 6"/>
          <p:cNvCxnSpPr/>
          <p:nvPr/>
        </p:nvCxnSpPr>
        <p:spPr>
          <a:xfrm>
            <a:off x="2898475" y="1871932"/>
            <a:ext cx="2760453" cy="14233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H="1">
            <a:off x="2337758" y="1871932"/>
            <a:ext cx="560717" cy="33211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rma livre 10"/>
          <p:cNvSpPr/>
          <p:nvPr/>
        </p:nvSpPr>
        <p:spPr>
          <a:xfrm>
            <a:off x="2363638" y="3165894"/>
            <a:ext cx="3269411" cy="2053087"/>
          </a:xfrm>
          <a:custGeom>
            <a:avLst/>
            <a:gdLst>
              <a:gd name="connsiteX0" fmla="*/ 336430 w 3269411"/>
              <a:gd name="connsiteY0" fmla="*/ 17253 h 2053087"/>
              <a:gd name="connsiteX1" fmla="*/ 0 w 3269411"/>
              <a:gd name="connsiteY1" fmla="*/ 2053087 h 2053087"/>
              <a:gd name="connsiteX2" fmla="*/ 3260785 w 3269411"/>
              <a:gd name="connsiteY2" fmla="*/ 2053087 h 2053087"/>
              <a:gd name="connsiteX3" fmla="*/ 3269411 w 3269411"/>
              <a:gd name="connsiteY3" fmla="*/ 120770 h 2053087"/>
              <a:gd name="connsiteX4" fmla="*/ 2958860 w 3269411"/>
              <a:gd name="connsiteY4" fmla="*/ 0 h 2053087"/>
              <a:gd name="connsiteX5" fmla="*/ 336430 w 3269411"/>
              <a:gd name="connsiteY5" fmla="*/ 17253 h 2053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9411" h="2053087">
                <a:moveTo>
                  <a:pt x="336430" y="17253"/>
                </a:moveTo>
                <a:lnTo>
                  <a:pt x="0" y="2053087"/>
                </a:lnTo>
                <a:lnTo>
                  <a:pt x="3260785" y="2053087"/>
                </a:lnTo>
                <a:cubicBezTo>
                  <a:pt x="3263660" y="1408981"/>
                  <a:pt x="3266536" y="764876"/>
                  <a:pt x="3269411" y="120770"/>
                </a:cubicBezTo>
                <a:lnTo>
                  <a:pt x="2958860" y="0"/>
                </a:lnTo>
                <a:lnTo>
                  <a:pt x="336430" y="17253"/>
                </a:lnTo>
                <a:close/>
              </a:path>
            </a:pathLst>
          </a:custGeom>
          <a:solidFill>
            <a:srgbClr val="5B9BD5">
              <a:alpha val="3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0814539" y="0"/>
            <a:ext cx="1547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#36</a:t>
            </a:r>
          </a:p>
          <a:p>
            <a:r>
              <a:rPr lang="pt-BR" dirty="0" smtClean="0"/>
              <a:t>pp 221</a:t>
            </a:r>
          </a:p>
          <a:p>
            <a:r>
              <a:rPr lang="pt-BR" dirty="0" err="1" smtClean="0"/>
              <a:t>ap</a:t>
            </a:r>
            <a:r>
              <a:rPr lang="pt-BR" dirty="0" smtClean="0"/>
              <a:t> 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2834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b="15070"/>
          <a:stretch/>
        </p:blipFill>
        <p:spPr>
          <a:xfrm>
            <a:off x="0" y="0"/>
            <a:ext cx="7304921" cy="68707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t="86970" r="59666"/>
          <a:stretch/>
        </p:blipFill>
        <p:spPr>
          <a:xfrm>
            <a:off x="9245601" y="5803900"/>
            <a:ext cx="2946399" cy="1054100"/>
          </a:xfrm>
          <a:prstGeom prst="rect">
            <a:avLst/>
          </a:prstGeom>
        </p:spPr>
      </p:pic>
      <p:cxnSp>
        <p:nvCxnSpPr>
          <p:cNvPr id="7" name="Conector reto 6"/>
          <p:cNvCxnSpPr/>
          <p:nvPr/>
        </p:nvCxnSpPr>
        <p:spPr>
          <a:xfrm flipV="1">
            <a:off x="3804249" y="3165894"/>
            <a:ext cx="1768415" cy="22428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H="1" flipV="1">
            <a:off x="1854679" y="3010619"/>
            <a:ext cx="1949570" cy="37956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rma livre 10"/>
          <p:cNvSpPr/>
          <p:nvPr/>
        </p:nvSpPr>
        <p:spPr>
          <a:xfrm>
            <a:off x="2178999" y="4123924"/>
            <a:ext cx="3445426" cy="1095057"/>
          </a:xfrm>
          <a:custGeom>
            <a:avLst/>
            <a:gdLst>
              <a:gd name="connsiteX0" fmla="*/ 336430 w 3269411"/>
              <a:gd name="connsiteY0" fmla="*/ 17253 h 2053087"/>
              <a:gd name="connsiteX1" fmla="*/ 0 w 3269411"/>
              <a:gd name="connsiteY1" fmla="*/ 2053087 h 2053087"/>
              <a:gd name="connsiteX2" fmla="*/ 3260785 w 3269411"/>
              <a:gd name="connsiteY2" fmla="*/ 2053087 h 2053087"/>
              <a:gd name="connsiteX3" fmla="*/ 3269411 w 3269411"/>
              <a:gd name="connsiteY3" fmla="*/ 120770 h 2053087"/>
              <a:gd name="connsiteX4" fmla="*/ 2958860 w 3269411"/>
              <a:gd name="connsiteY4" fmla="*/ 0 h 2053087"/>
              <a:gd name="connsiteX5" fmla="*/ 336430 w 3269411"/>
              <a:gd name="connsiteY5" fmla="*/ 17253 h 2053087"/>
              <a:gd name="connsiteX0" fmla="*/ 521069 w 3454050"/>
              <a:gd name="connsiteY0" fmla="*/ 17253 h 2053087"/>
              <a:gd name="connsiteX1" fmla="*/ 0 w 3454050"/>
              <a:gd name="connsiteY1" fmla="*/ 2044294 h 2053087"/>
              <a:gd name="connsiteX2" fmla="*/ 3445424 w 3454050"/>
              <a:gd name="connsiteY2" fmla="*/ 2053087 h 2053087"/>
              <a:gd name="connsiteX3" fmla="*/ 3454050 w 3454050"/>
              <a:gd name="connsiteY3" fmla="*/ 120770 h 2053087"/>
              <a:gd name="connsiteX4" fmla="*/ 3143499 w 3454050"/>
              <a:gd name="connsiteY4" fmla="*/ 0 h 2053087"/>
              <a:gd name="connsiteX5" fmla="*/ 521069 w 3454050"/>
              <a:gd name="connsiteY5" fmla="*/ 17253 h 2053087"/>
              <a:gd name="connsiteX0" fmla="*/ 995854 w 3454050"/>
              <a:gd name="connsiteY0" fmla="*/ 958030 h 2053087"/>
              <a:gd name="connsiteX1" fmla="*/ 0 w 3454050"/>
              <a:gd name="connsiteY1" fmla="*/ 2044294 h 2053087"/>
              <a:gd name="connsiteX2" fmla="*/ 3445424 w 3454050"/>
              <a:gd name="connsiteY2" fmla="*/ 2053087 h 2053087"/>
              <a:gd name="connsiteX3" fmla="*/ 3454050 w 3454050"/>
              <a:gd name="connsiteY3" fmla="*/ 120770 h 2053087"/>
              <a:gd name="connsiteX4" fmla="*/ 3143499 w 3454050"/>
              <a:gd name="connsiteY4" fmla="*/ 0 h 2053087"/>
              <a:gd name="connsiteX5" fmla="*/ 995854 w 3454050"/>
              <a:gd name="connsiteY5" fmla="*/ 958030 h 2053087"/>
              <a:gd name="connsiteX0" fmla="*/ 995854 w 3454050"/>
              <a:gd name="connsiteY0" fmla="*/ 837260 h 1932317"/>
              <a:gd name="connsiteX1" fmla="*/ 0 w 3454050"/>
              <a:gd name="connsiteY1" fmla="*/ 1923524 h 1932317"/>
              <a:gd name="connsiteX2" fmla="*/ 3445424 w 3454050"/>
              <a:gd name="connsiteY2" fmla="*/ 1932317 h 1932317"/>
              <a:gd name="connsiteX3" fmla="*/ 3454050 w 3454050"/>
              <a:gd name="connsiteY3" fmla="*/ 0 h 1932317"/>
              <a:gd name="connsiteX4" fmla="*/ 989384 w 3454050"/>
              <a:gd name="connsiteY4" fmla="*/ 1593730 h 1932317"/>
              <a:gd name="connsiteX5" fmla="*/ 995854 w 3454050"/>
              <a:gd name="connsiteY5" fmla="*/ 837260 h 1932317"/>
              <a:gd name="connsiteX0" fmla="*/ 995854 w 3445432"/>
              <a:gd name="connsiteY0" fmla="*/ 0 h 1095057"/>
              <a:gd name="connsiteX1" fmla="*/ 0 w 3445432"/>
              <a:gd name="connsiteY1" fmla="*/ 1086264 h 1095057"/>
              <a:gd name="connsiteX2" fmla="*/ 3445424 w 3445432"/>
              <a:gd name="connsiteY2" fmla="*/ 1095057 h 1095057"/>
              <a:gd name="connsiteX3" fmla="*/ 2733081 w 3445432"/>
              <a:gd name="connsiteY3" fmla="*/ 710187 h 1095057"/>
              <a:gd name="connsiteX4" fmla="*/ 989384 w 3445432"/>
              <a:gd name="connsiteY4" fmla="*/ 756470 h 1095057"/>
              <a:gd name="connsiteX5" fmla="*/ 995854 w 3445432"/>
              <a:gd name="connsiteY5" fmla="*/ 0 h 1095057"/>
              <a:gd name="connsiteX0" fmla="*/ 995854 w 3445432"/>
              <a:gd name="connsiteY0" fmla="*/ 0 h 1095057"/>
              <a:gd name="connsiteX1" fmla="*/ 0 w 3445432"/>
              <a:gd name="connsiteY1" fmla="*/ 1086264 h 1095057"/>
              <a:gd name="connsiteX2" fmla="*/ 3445424 w 3445432"/>
              <a:gd name="connsiteY2" fmla="*/ 1095057 h 1095057"/>
              <a:gd name="connsiteX3" fmla="*/ 2733081 w 3445432"/>
              <a:gd name="connsiteY3" fmla="*/ 710187 h 1095057"/>
              <a:gd name="connsiteX4" fmla="*/ 989384 w 3445432"/>
              <a:gd name="connsiteY4" fmla="*/ 756470 h 1095057"/>
              <a:gd name="connsiteX5" fmla="*/ 995854 w 3445432"/>
              <a:gd name="connsiteY5" fmla="*/ 0 h 1095057"/>
              <a:gd name="connsiteX0" fmla="*/ 995854 w 3445432"/>
              <a:gd name="connsiteY0" fmla="*/ 0 h 1095057"/>
              <a:gd name="connsiteX1" fmla="*/ 0 w 3445432"/>
              <a:gd name="connsiteY1" fmla="*/ 1086264 h 1095057"/>
              <a:gd name="connsiteX2" fmla="*/ 3445424 w 3445432"/>
              <a:gd name="connsiteY2" fmla="*/ 1095057 h 1095057"/>
              <a:gd name="connsiteX3" fmla="*/ 2697912 w 3445432"/>
              <a:gd name="connsiteY3" fmla="*/ 710187 h 1095057"/>
              <a:gd name="connsiteX4" fmla="*/ 989384 w 3445432"/>
              <a:gd name="connsiteY4" fmla="*/ 756470 h 1095057"/>
              <a:gd name="connsiteX5" fmla="*/ 995854 w 3445432"/>
              <a:gd name="connsiteY5" fmla="*/ 0 h 1095057"/>
              <a:gd name="connsiteX0" fmla="*/ 995854 w 3705933"/>
              <a:gd name="connsiteY0" fmla="*/ 0 h 1095057"/>
              <a:gd name="connsiteX1" fmla="*/ 0 w 3705933"/>
              <a:gd name="connsiteY1" fmla="*/ 1086264 h 1095057"/>
              <a:gd name="connsiteX2" fmla="*/ 3445424 w 3705933"/>
              <a:gd name="connsiteY2" fmla="*/ 1095057 h 1095057"/>
              <a:gd name="connsiteX3" fmla="*/ 3377739 w 3705933"/>
              <a:gd name="connsiteY3" fmla="*/ 764599 h 1095057"/>
              <a:gd name="connsiteX4" fmla="*/ 2697912 w 3705933"/>
              <a:gd name="connsiteY4" fmla="*/ 710187 h 1095057"/>
              <a:gd name="connsiteX5" fmla="*/ 989384 w 3705933"/>
              <a:gd name="connsiteY5" fmla="*/ 756470 h 1095057"/>
              <a:gd name="connsiteX6" fmla="*/ 995854 w 3705933"/>
              <a:gd name="connsiteY6" fmla="*/ 0 h 1095057"/>
              <a:gd name="connsiteX0" fmla="*/ 995854 w 3713312"/>
              <a:gd name="connsiteY0" fmla="*/ 0 h 1095057"/>
              <a:gd name="connsiteX1" fmla="*/ 0 w 3713312"/>
              <a:gd name="connsiteY1" fmla="*/ 1086264 h 1095057"/>
              <a:gd name="connsiteX2" fmla="*/ 3445424 w 3713312"/>
              <a:gd name="connsiteY2" fmla="*/ 1095057 h 1095057"/>
              <a:gd name="connsiteX3" fmla="*/ 3404116 w 3713312"/>
              <a:gd name="connsiteY3" fmla="*/ 509622 h 1095057"/>
              <a:gd name="connsiteX4" fmla="*/ 2697912 w 3713312"/>
              <a:gd name="connsiteY4" fmla="*/ 710187 h 1095057"/>
              <a:gd name="connsiteX5" fmla="*/ 989384 w 3713312"/>
              <a:gd name="connsiteY5" fmla="*/ 756470 h 1095057"/>
              <a:gd name="connsiteX6" fmla="*/ 995854 w 3713312"/>
              <a:gd name="connsiteY6" fmla="*/ 0 h 1095057"/>
              <a:gd name="connsiteX0" fmla="*/ 995854 w 3689341"/>
              <a:gd name="connsiteY0" fmla="*/ 0 h 1095057"/>
              <a:gd name="connsiteX1" fmla="*/ 0 w 3689341"/>
              <a:gd name="connsiteY1" fmla="*/ 1086264 h 1095057"/>
              <a:gd name="connsiteX2" fmla="*/ 3445424 w 3689341"/>
              <a:gd name="connsiteY2" fmla="*/ 1095057 h 1095057"/>
              <a:gd name="connsiteX3" fmla="*/ 3404116 w 3689341"/>
              <a:gd name="connsiteY3" fmla="*/ 509622 h 1095057"/>
              <a:gd name="connsiteX4" fmla="*/ 2697912 w 3689341"/>
              <a:gd name="connsiteY4" fmla="*/ 710187 h 1095057"/>
              <a:gd name="connsiteX5" fmla="*/ 989384 w 3689341"/>
              <a:gd name="connsiteY5" fmla="*/ 756470 h 1095057"/>
              <a:gd name="connsiteX6" fmla="*/ 995854 w 3689341"/>
              <a:gd name="connsiteY6" fmla="*/ 0 h 1095057"/>
              <a:gd name="connsiteX0" fmla="*/ 995854 w 3445424"/>
              <a:gd name="connsiteY0" fmla="*/ 0 h 1095057"/>
              <a:gd name="connsiteX1" fmla="*/ 0 w 3445424"/>
              <a:gd name="connsiteY1" fmla="*/ 1086264 h 1095057"/>
              <a:gd name="connsiteX2" fmla="*/ 3445424 w 3445424"/>
              <a:gd name="connsiteY2" fmla="*/ 1095057 h 1095057"/>
              <a:gd name="connsiteX3" fmla="*/ 3404116 w 3445424"/>
              <a:gd name="connsiteY3" fmla="*/ 509622 h 1095057"/>
              <a:gd name="connsiteX4" fmla="*/ 2697912 w 3445424"/>
              <a:gd name="connsiteY4" fmla="*/ 710187 h 1095057"/>
              <a:gd name="connsiteX5" fmla="*/ 989384 w 3445424"/>
              <a:gd name="connsiteY5" fmla="*/ 756470 h 1095057"/>
              <a:gd name="connsiteX6" fmla="*/ 995854 w 3445424"/>
              <a:gd name="connsiteY6" fmla="*/ 0 h 1095057"/>
              <a:gd name="connsiteX0" fmla="*/ 995854 w 3445426"/>
              <a:gd name="connsiteY0" fmla="*/ 0 h 1095057"/>
              <a:gd name="connsiteX1" fmla="*/ 0 w 3445426"/>
              <a:gd name="connsiteY1" fmla="*/ 1086264 h 1095057"/>
              <a:gd name="connsiteX2" fmla="*/ 3445424 w 3445426"/>
              <a:gd name="connsiteY2" fmla="*/ 1095057 h 1095057"/>
              <a:gd name="connsiteX3" fmla="*/ 3404116 w 3445426"/>
              <a:gd name="connsiteY3" fmla="*/ 509622 h 1095057"/>
              <a:gd name="connsiteX4" fmla="*/ 2697912 w 3445426"/>
              <a:gd name="connsiteY4" fmla="*/ 710187 h 1095057"/>
              <a:gd name="connsiteX5" fmla="*/ 989384 w 3445426"/>
              <a:gd name="connsiteY5" fmla="*/ 756470 h 1095057"/>
              <a:gd name="connsiteX6" fmla="*/ 995854 w 3445426"/>
              <a:gd name="connsiteY6" fmla="*/ 0 h 1095057"/>
              <a:gd name="connsiteX0" fmla="*/ 995854 w 3445426"/>
              <a:gd name="connsiteY0" fmla="*/ 0 h 1095057"/>
              <a:gd name="connsiteX1" fmla="*/ 0 w 3445426"/>
              <a:gd name="connsiteY1" fmla="*/ 1086264 h 1095057"/>
              <a:gd name="connsiteX2" fmla="*/ 3445424 w 3445426"/>
              <a:gd name="connsiteY2" fmla="*/ 1095057 h 1095057"/>
              <a:gd name="connsiteX3" fmla="*/ 3404116 w 3445426"/>
              <a:gd name="connsiteY3" fmla="*/ 509622 h 1095057"/>
              <a:gd name="connsiteX4" fmla="*/ 2902955 w 3445426"/>
              <a:gd name="connsiteY4" fmla="*/ 685468 h 1095057"/>
              <a:gd name="connsiteX5" fmla="*/ 2697912 w 3445426"/>
              <a:gd name="connsiteY5" fmla="*/ 710187 h 1095057"/>
              <a:gd name="connsiteX6" fmla="*/ 989384 w 3445426"/>
              <a:gd name="connsiteY6" fmla="*/ 756470 h 1095057"/>
              <a:gd name="connsiteX7" fmla="*/ 995854 w 3445426"/>
              <a:gd name="connsiteY7" fmla="*/ 0 h 1095057"/>
              <a:gd name="connsiteX0" fmla="*/ 995854 w 3445426"/>
              <a:gd name="connsiteY0" fmla="*/ 0 h 1095057"/>
              <a:gd name="connsiteX1" fmla="*/ 0 w 3445426"/>
              <a:gd name="connsiteY1" fmla="*/ 1086264 h 1095057"/>
              <a:gd name="connsiteX2" fmla="*/ 3445424 w 3445426"/>
              <a:gd name="connsiteY2" fmla="*/ 1095057 h 1095057"/>
              <a:gd name="connsiteX3" fmla="*/ 3404116 w 3445426"/>
              <a:gd name="connsiteY3" fmla="*/ 509622 h 1095057"/>
              <a:gd name="connsiteX4" fmla="*/ 2902955 w 3445426"/>
              <a:gd name="connsiteY4" fmla="*/ 685468 h 1095057"/>
              <a:gd name="connsiteX5" fmla="*/ 2697912 w 3445426"/>
              <a:gd name="connsiteY5" fmla="*/ 710187 h 1095057"/>
              <a:gd name="connsiteX6" fmla="*/ 989384 w 3445426"/>
              <a:gd name="connsiteY6" fmla="*/ 756470 h 1095057"/>
              <a:gd name="connsiteX7" fmla="*/ 995854 w 3445426"/>
              <a:gd name="connsiteY7" fmla="*/ 0 h 1095057"/>
              <a:gd name="connsiteX0" fmla="*/ 995854 w 3445426"/>
              <a:gd name="connsiteY0" fmla="*/ 0 h 1095057"/>
              <a:gd name="connsiteX1" fmla="*/ 0 w 3445426"/>
              <a:gd name="connsiteY1" fmla="*/ 1086264 h 1095057"/>
              <a:gd name="connsiteX2" fmla="*/ 3445424 w 3445426"/>
              <a:gd name="connsiteY2" fmla="*/ 1095057 h 1095057"/>
              <a:gd name="connsiteX3" fmla="*/ 3404116 w 3445426"/>
              <a:gd name="connsiteY3" fmla="*/ 509622 h 1095057"/>
              <a:gd name="connsiteX4" fmla="*/ 2902955 w 3445426"/>
              <a:gd name="connsiteY4" fmla="*/ 685468 h 1095057"/>
              <a:gd name="connsiteX5" fmla="*/ 2697912 w 3445426"/>
              <a:gd name="connsiteY5" fmla="*/ 710187 h 1095057"/>
              <a:gd name="connsiteX6" fmla="*/ 989384 w 3445426"/>
              <a:gd name="connsiteY6" fmla="*/ 756470 h 1095057"/>
              <a:gd name="connsiteX7" fmla="*/ 995854 w 3445426"/>
              <a:gd name="connsiteY7" fmla="*/ 0 h 1095057"/>
              <a:gd name="connsiteX0" fmla="*/ 995854 w 3445426"/>
              <a:gd name="connsiteY0" fmla="*/ 0 h 1095057"/>
              <a:gd name="connsiteX1" fmla="*/ 0 w 3445426"/>
              <a:gd name="connsiteY1" fmla="*/ 1086264 h 1095057"/>
              <a:gd name="connsiteX2" fmla="*/ 3445424 w 3445426"/>
              <a:gd name="connsiteY2" fmla="*/ 1095057 h 1095057"/>
              <a:gd name="connsiteX3" fmla="*/ 3404116 w 3445426"/>
              <a:gd name="connsiteY3" fmla="*/ 509622 h 1095057"/>
              <a:gd name="connsiteX4" fmla="*/ 2700732 w 3445426"/>
              <a:gd name="connsiteY4" fmla="*/ 52422 h 1095057"/>
              <a:gd name="connsiteX5" fmla="*/ 2697912 w 3445426"/>
              <a:gd name="connsiteY5" fmla="*/ 710187 h 1095057"/>
              <a:gd name="connsiteX6" fmla="*/ 989384 w 3445426"/>
              <a:gd name="connsiteY6" fmla="*/ 756470 h 1095057"/>
              <a:gd name="connsiteX7" fmla="*/ 995854 w 3445426"/>
              <a:gd name="connsiteY7" fmla="*/ 0 h 1095057"/>
              <a:gd name="connsiteX0" fmla="*/ 995854 w 3445426"/>
              <a:gd name="connsiteY0" fmla="*/ 0 h 1095057"/>
              <a:gd name="connsiteX1" fmla="*/ 0 w 3445426"/>
              <a:gd name="connsiteY1" fmla="*/ 1086264 h 1095057"/>
              <a:gd name="connsiteX2" fmla="*/ 3445424 w 3445426"/>
              <a:gd name="connsiteY2" fmla="*/ 1095057 h 1095057"/>
              <a:gd name="connsiteX3" fmla="*/ 3404116 w 3445426"/>
              <a:gd name="connsiteY3" fmla="*/ 509622 h 1095057"/>
              <a:gd name="connsiteX4" fmla="*/ 2700732 w 3445426"/>
              <a:gd name="connsiteY4" fmla="*/ 52422 h 1095057"/>
              <a:gd name="connsiteX5" fmla="*/ 2697912 w 3445426"/>
              <a:gd name="connsiteY5" fmla="*/ 710187 h 1095057"/>
              <a:gd name="connsiteX6" fmla="*/ 989384 w 3445426"/>
              <a:gd name="connsiteY6" fmla="*/ 756470 h 1095057"/>
              <a:gd name="connsiteX7" fmla="*/ 995854 w 3445426"/>
              <a:gd name="connsiteY7" fmla="*/ 0 h 1095057"/>
              <a:gd name="connsiteX0" fmla="*/ 995854 w 3445426"/>
              <a:gd name="connsiteY0" fmla="*/ 0 h 1095057"/>
              <a:gd name="connsiteX1" fmla="*/ 0 w 3445426"/>
              <a:gd name="connsiteY1" fmla="*/ 1086264 h 1095057"/>
              <a:gd name="connsiteX2" fmla="*/ 3445424 w 3445426"/>
              <a:gd name="connsiteY2" fmla="*/ 1095057 h 1095057"/>
              <a:gd name="connsiteX3" fmla="*/ 3404116 w 3445426"/>
              <a:gd name="connsiteY3" fmla="*/ 509622 h 1095057"/>
              <a:gd name="connsiteX4" fmla="*/ 2700732 w 3445426"/>
              <a:gd name="connsiteY4" fmla="*/ 52422 h 1095057"/>
              <a:gd name="connsiteX5" fmla="*/ 2697912 w 3445426"/>
              <a:gd name="connsiteY5" fmla="*/ 710187 h 1095057"/>
              <a:gd name="connsiteX6" fmla="*/ 989384 w 3445426"/>
              <a:gd name="connsiteY6" fmla="*/ 756470 h 1095057"/>
              <a:gd name="connsiteX7" fmla="*/ 995854 w 3445426"/>
              <a:gd name="connsiteY7" fmla="*/ 0 h 109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5426" h="1095057">
                <a:moveTo>
                  <a:pt x="995854" y="0"/>
                </a:moveTo>
                <a:lnTo>
                  <a:pt x="0" y="1086264"/>
                </a:lnTo>
                <a:lnTo>
                  <a:pt x="3445424" y="1095057"/>
                </a:lnTo>
                <a:cubicBezTo>
                  <a:pt x="3445672" y="856809"/>
                  <a:pt x="3423193" y="934252"/>
                  <a:pt x="3404116" y="509622"/>
                </a:cubicBezTo>
                <a:cubicBezTo>
                  <a:pt x="3313705" y="441357"/>
                  <a:pt x="3003071" y="221218"/>
                  <a:pt x="2700732" y="52422"/>
                </a:cubicBezTo>
                <a:cubicBezTo>
                  <a:pt x="2723708" y="288073"/>
                  <a:pt x="2700317" y="337868"/>
                  <a:pt x="2697912" y="710187"/>
                </a:cubicBezTo>
                <a:lnTo>
                  <a:pt x="989384" y="756470"/>
                </a:lnTo>
                <a:cubicBezTo>
                  <a:pt x="991541" y="504313"/>
                  <a:pt x="993697" y="252157"/>
                  <a:pt x="995854" y="0"/>
                </a:cubicBezTo>
                <a:close/>
              </a:path>
            </a:pathLst>
          </a:custGeom>
          <a:solidFill>
            <a:srgbClr val="FFC000">
              <a:alpha val="34902"/>
            </a:srgb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reto 11"/>
          <p:cNvCxnSpPr/>
          <p:nvPr/>
        </p:nvCxnSpPr>
        <p:spPr>
          <a:xfrm flipH="1">
            <a:off x="2127738" y="3390181"/>
            <a:ext cx="1676511" cy="182880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3804249" y="3390181"/>
            <a:ext cx="1768415" cy="119940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9245601" y="5627077"/>
            <a:ext cx="2463173" cy="474786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10814539" y="0"/>
            <a:ext cx="1547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#36</a:t>
            </a:r>
          </a:p>
          <a:p>
            <a:r>
              <a:rPr lang="pt-BR" dirty="0" smtClean="0"/>
              <a:t>pp 221</a:t>
            </a:r>
          </a:p>
          <a:p>
            <a:r>
              <a:rPr lang="pt-BR" dirty="0" err="1" smtClean="0"/>
              <a:t>ap</a:t>
            </a:r>
            <a:r>
              <a:rPr lang="pt-BR" dirty="0" smtClean="0"/>
              <a:t> 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242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19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EXERCÍCIOS DA LISTA “INTRODUÇÃO AO ESTUDO DA ÓPTICA”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 DA LISTA “OS GASES PERFEITOS’</dc:title>
  <dc:creator>DaniloLima</dc:creator>
  <cp:lastModifiedBy>DaniloLima</cp:lastModifiedBy>
  <cp:revision>9</cp:revision>
  <dcterms:created xsi:type="dcterms:W3CDTF">2019-01-30T21:13:27Z</dcterms:created>
  <dcterms:modified xsi:type="dcterms:W3CDTF">2020-03-13T01:06:53Z</dcterms:modified>
</cp:coreProperties>
</file>