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8" r:id="rId3"/>
    <p:sldId id="296" r:id="rId4"/>
    <p:sldId id="299" r:id="rId5"/>
    <p:sldId id="300" r:id="rId6"/>
    <p:sldId id="301" r:id="rId7"/>
    <p:sldId id="297" r:id="rId8"/>
    <p:sldId id="29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942B4-E3DB-4B64-8DAC-C9BA7A4E81C4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3BB5A-16D0-4B6A-AD88-67E018DA18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72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3BB5A-16D0-4B6A-AD88-67E018DA18C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4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44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3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18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76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38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54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17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13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31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96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57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086B-4A1C-4BAE-8333-3970651EA7EE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96FA8-135B-4BE0-9E1C-6AEC7149A1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68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ONDULATÓRIA</a:t>
            </a:r>
            <a:br>
              <a:rPr lang="pt-BR" dirty="0" smtClean="0"/>
            </a:br>
            <a:r>
              <a:rPr lang="pt-BR" dirty="0" smtClean="0"/>
              <a:t>Parte </a:t>
            </a:r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EXERCÍCIOS EXTRAS</a:t>
            </a:r>
          </a:p>
          <a:p>
            <a:r>
              <a:rPr lang="pt-BR" dirty="0" smtClean="0"/>
              <a:t>PARA TREINAR EM SALA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97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0" y="1900238"/>
            <a:ext cx="12084500" cy="3057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sp>
        <p:nvSpPr>
          <p:cNvPr id="5" name="Elipse 4"/>
          <p:cNvSpPr/>
          <p:nvPr/>
        </p:nvSpPr>
        <p:spPr>
          <a:xfrm>
            <a:off x="49185" y="3922919"/>
            <a:ext cx="436727" cy="3947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35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" y="1404937"/>
            <a:ext cx="10882861" cy="795337"/>
          </a:xfrm>
          <a:prstGeom prst="rect">
            <a:avLst/>
          </a:prstGeom>
        </p:spPr>
      </p:pic>
      <p:pic>
        <p:nvPicPr>
          <p:cNvPr id="14" name="Imagem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6" y="1976438"/>
            <a:ext cx="6810374" cy="4756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72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" y="1404937"/>
            <a:ext cx="10882861" cy="795337"/>
          </a:xfrm>
          <a:prstGeom prst="rect">
            <a:avLst/>
          </a:prstGeom>
        </p:spPr>
      </p:pic>
      <p:pic>
        <p:nvPicPr>
          <p:cNvPr id="14" name="Imagem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6" y="1976438"/>
            <a:ext cx="6810374" cy="4756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988" y="2486023"/>
            <a:ext cx="11362312" cy="350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" y="1404937"/>
            <a:ext cx="10882861" cy="795337"/>
          </a:xfrm>
          <a:prstGeom prst="rect">
            <a:avLst/>
          </a:prstGeom>
        </p:spPr>
      </p:pic>
      <p:pic>
        <p:nvPicPr>
          <p:cNvPr id="14" name="Imagem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6" y="1976438"/>
            <a:ext cx="6810374" cy="4756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988" y="2486023"/>
            <a:ext cx="11362312" cy="350043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375" y="5675278"/>
            <a:ext cx="78390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" y="1404937"/>
            <a:ext cx="10882861" cy="795337"/>
          </a:xfrm>
          <a:prstGeom prst="rect">
            <a:avLst/>
          </a:prstGeom>
        </p:spPr>
      </p:pic>
      <p:pic>
        <p:nvPicPr>
          <p:cNvPr id="14" name="Imagem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6" y="1976438"/>
            <a:ext cx="6810374" cy="4756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988" y="2486023"/>
            <a:ext cx="11362312" cy="350043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6" y="-1416003"/>
            <a:ext cx="10004007" cy="212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31" y="1097850"/>
            <a:ext cx="9101138" cy="577443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442404" y="3615737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Times New Roman" panose="02020603050405020304" pitchFamily="18" charset="0"/>
              </a:rPr>
              <a:t>04 + 32 = 36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798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6" y="883112"/>
            <a:ext cx="9848848" cy="597488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t-PT" spc="-1" dirty="0">
                <a:latin typeface="Arial"/>
              </a:rPr>
              <a:t>EXERCÍCIOS</a:t>
            </a:r>
          </a:p>
        </p:txBody>
      </p:sp>
      <p:sp>
        <p:nvSpPr>
          <p:cNvPr id="5" name="Elipse 4"/>
          <p:cNvSpPr/>
          <p:nvPr/>
        </p:nvSpPr>
        <p:spPr>
          <a:xfrm>
            <a:off x="1171576" y="5819105"/>
            <a:ext cx="436727" cy="3947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67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21</Words>
  <Application>Microsoft Office PowerPoint</Application>
  <PresentationFormat>Widescreen</PresentationFormat>
  <Paragraphs>13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Exercícios ONDULATÓRIA Parte 3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Danilo</dc:creator>
  <cp:lastModifiedBy>DaniloLima</cp:lastModifiedBy>
  <cp:revision>32</cp:revision>
  <dcterms:created xsi:type="dcterms:W3CDTF">2018-04-19T22:59:21Z</dcterms:created>
  <dcterms:modified xsi:type="dcterms:W3CDTF">2019-08-19T09:32:43Z</dcterms:modified>
</cp:coreProperties>
</file>